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78" r:id="rId5"/>
    <p:sldId id="273" r:id="rId6"/>
    <p:sldId id="260" r:id="rId7"/>
    <p:sldId id="262" r:id="rId8"/>
    <p:sldId id="263" r:id="rId9"/>
    <p:sldId id="276" r:id="rId10"/>
    <p:sldId id="272" r:id="rId11"/>
    <p:sldId id="274" r:id="rId12"/>
    <p:sldId id="267" r:id="rId13"/>
    <p:sldId id="265" r:id="rId14"/>
    <p:sldId id="266" r:id="rId15"/>
    <p:sldId id="275" r:id="rId16"/>
    <p:sldId id="268" r:id="rId17"/>
    <p:sldId id="269" r:id="rId18"/>
    <p:sldId id="27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EFAC-4BA9-8E48-87ED-8244506E2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80EDD-5A34-F04B-84A3-5C960FB4D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Haoyu</a:t>
            </a:r>
            <a:r>
              <a:rPr lang="zh-CN" altLang="en-US" dirty="0"/>
              <a:t> </a:t>
            </a:r>
            <a:r>
              <a:rPr lang="en-US" altLang="zh-CN" dirty="0"/>
              <a:t>Sun</a:t>
            </a:r>
            <a:r>
              <a:rPr lang="zh-CN" altLang="en-US" dirty="0"/>
              <a:t>     </a:t>
            </a:r>
            <a:r>
              <a:rPr lang="en-US" altLang="zh-CN" dirty="0" err="1"/>
              <a:t>Yiwei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0B2FA-AF6B-7942-8FCB-825BCFF2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6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A406-4A7B-4040-9049-26CEA824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21DB5-EB30-2445-AF46-F63E14D7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435" y="571500"/>
            <a:ext cx="10019530" cy="5733720"/>
          </a:xfrm>
        </p:spPr>
      </p:pic>
    </p:spTree>
    <p:extLst>
      <p:ext uri="{BB962C8B-B14F-4D97-AF65-F5344CB8AC3E}">
        <p14:creationId xmlns:p14="http://schemas.microsoft.com/office/powerpoint/2010/main" val="221945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64E9-6F7E-0E45-B97B-4DFAE305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F047A-CB23-104B-BE65-0370AFA67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633" y="285750"/>
            <a:ext cx="10685895" cy="6115050"/>
          </a:xfrm>
        </p:spPr>
      </p:pic>
    </p:spTree>
    <p:extLst>
      <p:ext uri="{BB962C8B-B14F-4D97-AF65-F5344CB8AC3E}">
        <p14:creationId xmlns:p14="http://schemas.microsoft.com/office/powerpoint/2010/main" val="44792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15E9-97AC-0947-888E-26853BC6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B0759-CD3A-DE4B-A40E-E401639DF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14" y="328613"/>
            <a:ext cx="10854698" cy="6211648"/>
          </a:xfrm>
        </p:spPr>
      </p:pic>
    </p:spTree>
    <p:extLst>
      <p:ext uri="{BB962C8B-B14F-4D97-AF65-F5344CB8AC3E}">
        <p14:creationId xmlns:p14="http://schemas.microsoft.com/office/powerpoint/2010/main" val="163200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5E4B-E4C3-444A-AAB7-0C310169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974D1-0C58-2142-9731-6A9A97C1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14" y="814388"/>
            <a:ext cx="10932645" cy="5414962"/>
          </a:xfrm>
        </p:spPr>
      </p:pic>
    </p:spTree>
    <p:extLst>
      <p:ext uri="{BB962C8B-B14F-4D97-AF65-F5344CB8AC3E}">
        <p14:creationId xmlns:p14="http://schemas.microsoft.com/office/powerpoint/2010/main" val="177763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D680-8DAE-EA4B-A4B4-B614993E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BBF90-9240-294A-82A9-E0380C19C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96" y="685800"/>
            <a:ext cx="10657489" cy="5486400"/>
          </a:xfrm>
        </p:spPr>
      </p:pic>
    </p:spTree>
    <p:extLst>
      <p:ext uri="{BB962C8B-B14F-4D97-AF65-F5344CB8AC3E}">
        <p14:creationId xmlns:p14="http://schemas.microsoft.com/office/powerpoint/2010/main" val="420887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D6CD-D7BA-C847-9EA9-DC5FC29E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FA1A5-2BEB-6F4A-91AB-C280EA829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248" y="414337"/>
            <a:ext cx="10675601" cy="5867400"/>
          </a:xfrm>
        </p:spPr>
      </p:pic>
    </p:spTree>
    <p:extLst>
      <p:ext uri="{BB962C8B-B14F-4D97-AF65-F5344CB8AC3E}">
        <p14:creationId xmlns:p14="http://schemas.microsoft.com/office/powerpoint/2010/main" val="112404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D680-8DAE-EA4B-A4B4-B614993E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0100C1-2049-6E49-A32B-2ADC50616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08" y="685800"/>
            <a:ext cx="10087217" cy="5772454"/>
          </a:xfrm>
        </p:spPr>
      </p:pic>
    </p:spTree>
    <p:extLst>
      <p:ext uri="{BB962C8B-B14F-4D97-AF65-F5344CB8AC3E}">
        <p14:creationId xmlns:p14="http://schemas.microsoft.com/office/powerpoint/2010/main" val="361818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77AD-D7F6-4E4E-87C7-8ACED976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EF17D-734E-874C-AC7E-6F6BC0DE5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916" y="800101"/>
            <a:ext cx="10721575" cy="5286374"/>
          </a:xfrm>
        </p:spPr>
      </p:pic>
    </p:spTree>
    <p:extLst>
      <p:ext uri="{BB962C8B-B14F-4D97-AF65-F5344CB8AC3E}">
        <p14:creationId xmlns:p14="http://schemas.microsoft.com/office/powerpoint/2010/main" val="194975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2D81-FB62-514F-9C2E-544F7A3E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CFF27-FEE6-5049-A53B-797C52601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261" y="485774"/>
            <a:ext cx="10367196" cy="5915026"/>
          </a:xfrm>
        </p:spPr>
      </p:pic>
    </p:spTree>
    <p:extLst>
      <p:ext uri="{BB962C8B-B14F-4D97-AF65-F5344CB8AC3E}">
        <p14:creationId xmlns:p14="http://schemas.microsoft.com/office/powerpoint/2010/main" val="395396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5A06-2901-5543-AA56-799B4650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 of</a:t>
            </a:r>
            <a:r>
              <a:rPr lang="zh-CN" altLang="en-US" dirty="0"/>
              <a:t> </a:t>
            </a:r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907A-6437-224E-B82B-E510DA197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appropriate advice and opportunities to entrepreneurs</a:t>
            </a:r>
          </a:p>
          <a:p>
            <a:endParaRPr lang="en-US" dirty="0"/>
          </a:p>
          <a:p>
            <a:r>
              <a:rPr lang="en-US" dirty="0"/>
              <a:t>For tourists and residents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dirty="0"/>
              <a:t>have a better reference direction</a:t>
            </a:r>
          </a:p>
          <a:p>
            <a:endParaRPr lang="en-US" dirty="0"/>
          </a:p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organize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</a:p>
          <a:p>
            <a:endParaRPr lang="en-US" dirty="0"/>
          </a:p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residents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leisure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2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F56C-37BB-E243-9332-B7806519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7555F-E0B5-7B49-AA34-A6DF0C00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Halifax</a:t>
            </a:r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----</a:t>
            </a:r>
            <a:r>
              <a:rPr lang="zh-CN" altLang="en-US" dirty="0"/>
              <a:t> </a:t>
            </a:r>
            <a:r>
              <a:rPr lang="en-US" altLang="zh-CN" dirty="0"/>
              <a:t>Food,</a:t>
            </a:r>
            <a:r>
              <a:rPr lang="zh-CN" altLang="en-US" dirty="0"/>
              <a:t> </a:t>
            </a:r>
            <a:r>
              <a:rPr lang="en-US" altLang="zh-CN" dirty="0"/>
              <a:t>music,</a:t>
            </a:r>
            <a:r>
              <a:rPr lang="zh-CN" altLang="en-US" dirty="0"/>
              <a:t>  </a:t>
            </a:r>
            <a:r>
              <a:rPr lang="en-US" altLang="zh-CN" dirty="0"/>
              <a:t>mall,</a:t>
            </a:r>
            <a:r>
              <a:rPr lang="zh-CN" altLang="en-US" dirty="0"/>
              <a:t> </a:t>
            </a:r>
            <a:r>
              <a:rPr lang="en-US" altLang="zh-CN" dirty="0"/>
              <a:t>viewpoint</a:t>
            </a:r>
            <a:endParaRPr lang="en-CA" altLang="zh-CN" dirty="0"/>
          </a:p>
          <a:p>
            <a:endParaRPr lang="en-US" altLang="zh-CN" dirty="0"/>
          </a:p>
          <a:p>
            <a:r>
              <a:rPr lang="en-US" altLang="zh-CN" dirty="0"/>
              <a:t>Compare their performance in different seasons</a:t>
            </a:r>
          </a:p>
          <a:p>
            <a:pPr marL="0" indent="0">
              <a:buNone/>
            </a:pPr>
            <a:r>
              <a:rPr lang="zh-CN" altLang="en-US" dirty="0"/>
              <a:t>      </a:t>
            </a:r>
            <a:r>
              <a:rPr lang="en-US" altLang="zh-CN" dirty="0"/>
              <a:t>----winter,</a:t>
            </a:r>
            <a:r>
              <a:rPr lang="zh-CN" altLang="en-US" dirty="0"/>
              <a:t> </a:t>
            </a:r>
            <a:r>
              <a:rPr lang="en-US" altLang="zh-CN" dirty="0"/>
              <a:t>summer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Predict future trends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endParaRPr lang="en-CA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166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E503-873D-F44D-8EAD-36B1727A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3E5-EA1C-2246-953C-B5C19264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twitter.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historical</a:t>
            </a:r>
            <a:r>
              <a:rPr lang="zh-CN" altLang="en-US" dirty="0"/>
              <a:t> </a:t>
            </a:r>
            <a:r>
              <a:rPr lang="en-US" altLang="zh-CN" dirty="0"/>
              <a:t>comments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Halifax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five</a:t>
            </a:r>
            <a:r>
              <a:rPr lang="zh-CN" altLang="en-US" dirty="0"/>
              <a:t> </a:t>
            </a:r>
            <a:r>
              <a:rPr lang="en-US" altLang="zh-CN" dirty="0"/>
              <a:t>years.</a:t>
            </a:r>
            <a:r>
              <a:rPr lang="zh-CN" altLang="en-US" dirty="0"/>
              <a:t> </a:t>
            </a:r>
            <a:endParaRPr lang="en-CA" altLang="zh-CN" dirty="0"/>
          </a:p>
          <a:p>
            <a:r>
              <a:rPr lang="en-US" dirty="0"/>
              <a:t>Through analysis, we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dirty="0"/>
              <a:t>the state of each sentence is neutral, negative or positive, and finally integrate all the comments to get the score of one element.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                  </a:t>
            </a:r>
            <a:r>
              <a:rPr lang="en-US" altLang="zh-CN" dirty="0"/>
              <a:t>Satisfied</a:t>
            </a:r>
            <a:r>
              <a:rPr lang="zh-CN" altLang="en-US" dirty="0"/>
              <a:t> </a:t>
            </a:r>
            <a:r>
              <a:rPr lang="en-US" altLang="zh-CN" dirty="0"/>
              <a:t>score: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FA8BD6-69C6-B847-A9A0-4943517F28D6}"/>
                  </a:ext>
                </a:extLst>
              </p:cNvPr>
              <p:cNvSpPr txBox="1"/>
              <p:nvPr/>
            </p:nvSpPr>
            <p:spPr>
              <a:xfrm>
                <a:off x="2986088" y="4729164"/>
                <a:ext cx="6672261" cy="796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𝑝𝑜𝑠𝑖𝑡𝑖𝑣𝑒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𝑛𝑒𝑔𝑎𝑡𝑖𝑣𝑒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𝑛𝑒𝑡𝑢𝑟𝑎𝑙</m:t>
                              </m:r>
                            </m:e>
                            <m:e/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FA8BD6-69C6-B847-A9A0-4943517F2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088" y="4729164"/>
                <a:ext cx="6672261" cy="796115"/>
              </a:xfrm>
              <a:prstGeom prst="rect">
                <a:avLst/>
              </a:prstGeom>
              <a:blipFill>
                <a:blip r:embed="rId2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15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FB03-1691-D841-9C10-8E08FE43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16B2-27CE-2843-8A09-52142E037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gathering</a:t>
            </a:r>
            <a:r>
              <a:rPr lang="zh-CN" altLang="en-US" dirty="0"/>
              <a:t> </a:t>
            </a:r>
            <a:r>
              <a:rPr lang="en-US" altLang="zh-CN" dirty="0" err="1"/>
              <a:t>tweepy</a:t>
            </a:r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cleaning: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r>
              <a:rPr lang="en-US" altLang="zh-CN" dirty="0"/>
              <a:t>Visualization:</a:t>
            </a:r>
            <a:r>
              <a:rPr lang="zh-CN" altLang="en-US" dirty="0"/>
              <a:t> </a:t>
            </a:r>
            <a:r>
              <a:rPr lang="en-US" altLang="zh-CN" dirty="0"/>
              <a:t>tableau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BEBF-0EAD-564B-AAB9-34B0FAD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1C343-8B28-4B4E-80C0-23488B331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03" y="-46525"/>
            <a:ext cx="10414672" cy="6559985"/>
          </a:xfrm>
        </p:spPr>
      </p:pic>
    </p:spTree>
    <p:extLst>
      <p:ext uri="{BB962C8B-B14F-4D97-AF65-F5344CB8AC3E}">
        <p14:creationId xmlns:p14="http://schemas.microsoft.com/office/powerpoint/2010/main" val="44972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2499-3FC4-354E-A233-C54243C4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3679A-91A6-3648-97BA-567509169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55" y="742950"/>
            <a:ext cx="10236489" cy="5857875"/>
          </a:xfrm>
        </p:spPr>
      </p:pic>
    </p:spTree>
    <p:extLst>
      <p:ext uri="{BB962C8B-B14F-4D97-AF65-F5344CB8AC3E}">
        <p14:creationId xmlns:p14="http://schemas.microsoft.com/office/powerpoint/2010/main" val="378014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D862-6BBF-4B47-A153-B74174BE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FABB3-D770-A144-97A3-6FB920A80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4" y="516137"/>
            <a:ext cx="10487025" cy="5898952"/>
          </a:xfrm>
        </p:spPr>
      </p:pic>
    </p:spTree>
    <p:extLst>
      <p:ext uri="{BB962C8B-B14F-4D97-AF65-F5344CB8AC3E}">
        <p14:creationId xmlns:p14="http://schemas.microsoft.com/office/powerpoint/2010/main" val="191903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608B-E45C-1242-93DB-425E10D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B5C3F-3A30-C24A-AE05-2EA9D1798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84" y="557213"/>
            <a:ext cx="10115416" cy="5782172"/>
          </a:xfrm>
        </p:spPr>
      </p:pic>
    </p:spTree>
    <p:extLst>
      <p:ext uri="{BB962C8B-B14F-4D97-AF65-F5344CB8AC3E}">
        <p14:creationId xmlns:p14="http://schemas.microsoft.com/office/powerpoint/2010/main" val="184899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77D2-DFDA-4444-9EA5-D0E6CF4C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8BD37-DC68-4A41-9041-EA07CCF6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896" y="471488"/>
            <a:ext cx="10361323" cy="5929312"/>
          </a:xfrm>
        </p:spPr>
      </p:pic>
    </p:spTree>
    <p:extLst>
      <p:ext uri="{BB962C8B-B14F-4D97-AF65-F5344CB8AC3E}">
        <p14:creationId xmlns:p14="http://schemas.microsoft.com/office/powerpoint/2010/main" val="2981185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246</TotalTime>
  <Words>163</Words>
  <Application>Microsoft Macintosh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华文楷体</vt:lpstr>
      <vt:lpstr>Cambria Math</vt:lpstr>
      <vt:lpstr>Franklin Gothic Book</vt:lpstr>
      <vt:lpstr>Crop</vt:lpstr>
      <vt:lpstr>Group 13</vt:lpstr>
      <vt:lpstr>Purpose</vt:lpstr>
      <vt:lpstr>Data extraction and analysis</vt:lpstr>
      <vt:lpstr>Data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Direction of Data application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13</dc:title>
  <dc:creator>Haoyu Sun</dc:creator>
  <cp:lastModifiedBy>Yiwei Zhang</cp:lastModifiedBy>
  <cp:revision>22</cp:revision>
  <dcterms:created xsi:type="dcterms:W3CDTF">2018-07-31T18:07:33Z</dcterms:created>
  <dcterms:modified xsi:type="dcterms:W3CDTF">2018-07-31T22:20:34Z</dcterms:modified>
</cp:coreProperties>
</file>